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29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6" y="8572528"/>
            <a:ext cx="1285884" cy="79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61" y="214282"/>
            <a:ext cx="5829300" cy="64294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286945" y="1071549"/>
            <a:ext cx="6572296" cy="750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80" y="357158"/>
            <a:ext cx="5829300" cy="381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22" y="8572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Приаэродромная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территория аэродрома Зональное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84" y="8836255"/>
            <a:ext cx="528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Начальник аэропорта Зональное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__________________А.В.Ракитин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35761" y="6465107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28670" y="7572396"/>
            <a:ext cx="142876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57232" y="7595256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Дедушева М В</dc:creator>
  <cp:lastModifiedBy>Музыка</cp:lastModifiedBy>
  <cp:revision>13</cp:revision>
  <dcterms:created xsi:type="dcterms:W3CDTF">2017-07-31T01:47:32Z</dcterms:created>
  <dcterms:modified xsi:type="dcterms:W3CDTF">2017-09-28T00:58:55Z</dcterms:modified>
</cp:coreProperties>
</file>